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8FA2A61-DB34-4C92-9C6B-994CBCF2D4D3}" type="datetimeFigureOut">
              <a:rPr lang="tr-TR" smtClean="0"/>
              <a:t>05.08.2016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D819707-09C5-43A8-B6CB-BA088733C693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TARİHÇESİ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ATATÜRK ORTAOKULU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43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tr-TR" dirty="0" smtClean="0"/>
              <a:t>Aziziye ilçesinin en köklü Ortaokulu olan 1983 yılında zemin dahil iki katlı olarak eğitim öğretime başlamıştır.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83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tr-TR" dirty="0" smtClean="0"/>
              <a:t>1992 yılında eski bana yıkılarak yerine zemin kat dahil 3 katlı olarak yeniden inşa edilmiştir.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32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tr-TR" dirty="0" smtClean="0"/>
              <a:t>1998 yılında 8 yıllık zorunlu eğitime geçmiştir.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726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tr-TR" dirty="0" smtClean="0"/>
              <a:t>Şu anda sadece ortaokul olarak hizmet vermektedir.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484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fuk">
  <a:themeElements>
    <a:clrScheme name="Ufuk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Ufuk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fuk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</TotalTime>
  <Words>52</Words>
  <Application>Microsoft Office PowerPoint</Application>
  <PresentationFormat>Ekran Gösterisi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Ufuk</vt:lpstr>
      <vt:lpstr>ATATÜRK ORTAOKULU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ATATÜRK ORTAOKULU</dc:title>
  <dc:creator>ibrahim</dc:creator>
  <cp:lastModifiedBy>ibrahim</cp:lastModifiedBy>
  <cp:revision>5</cp:revision>
  <dcterms:created xsi:type="dcterms:W3CDTF">2016-08-05T12:32:29Z</dcterms:created>
  <dcterms:modified xsi:type="dcterms:W3CDTF">2016-08-05T12:41:34Z</dcterms:modified>
</cp:coreProperties>
</file>