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0" r:id="rId11"/>
    <p:sldId id="266" r:id="rId12"/>
    <p:sldId id="264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4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42416" y="2923675"/>
            <a:ext cx="6600451" cy="2262781"/>
          </a:xfrm>
        </p:spPr>
        <p:txBody>
          <a:bodyPr>
            <a:normAutofit/>
          </a:bodyPr>
          <a:lstStyle/>
          <a:p>
            <a:r>
              <a:rPr lang="tr-TR" dirty="0" smtClean="0"/>
              <a:t>DOSYA YÖNETİMİ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91844" y="5186454"/>
            <a:ext cx="6600451" cy="1126283"/>
          </a:xfrm>
        </p:spPr>
        <p:txBody>
          <a:bodyPr/>
          <a:lstStyle/>
          <a:p>
            <a:r>
              <a:rPr lang="tr-TR" dirty="0" smtClean="0"/>
              <a:t>Basılı ve Elektronik Ortamdaki Bilgilerin Birbirine Dönüştürülmesi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79958" y="6337770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 smtClean="0"/>
              <a:t>Ahmet SOYARSLAN</a:t>
            </a:r>
          </a:p>
          <a:p>
            <a:pPr algn="r"/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samsung.com/us/mobile-print-app/images/mobileprint-hero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081" y="1185112"/>
            <a:ext cx="4705350" cy="26193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94648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Tarayıcı ile taranan belge ya da fotoğraflar bilgisayarda </a:t>
            </a:r>
            <a:r>
              <a:rPr lang="tr-TR" sz="2000" b="1" dirty="0" smtClean="0"/>
              <a:t>dosya</a:t>
            </a:r>
            <a:r>
              <a:rPr lang="tr-TR" sz="2000" dirty="0" smtClean="0"/>
              <a:t> olarak saklanır.</a:t>
            </a:r>
            <a:endParaRPr lang="tr-TR" sz="2000" dirty="0"/>
          </a:p>
        </p:txBody>
      </p:sp>
      <p:pic>
        <p:nvPicPr>
          <p:cNvPr id="10242" name="Picture 2" descr="http://png-1.findicons.com/files/icons/985/affel/256/docume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972" y="3805881"/>
            <a:ext cx="1842530" cy="184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hyperwave.com/e/LocalRepository/ig_sca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532" y="3668842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icrosoft-chat.com/wp-content/uploads/2012/11/DO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025" y="3805881"/>
            <a:ext cx="1798610" cy="1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Çentikli Sağ Ok 3"/>
          <p:cNvSpPr/>
          <p:nvPr/>
        </p:nvSpPr>
        <p:spPr>
          <a:xfrm>
            <a:off x="6454241" y="4267199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entikli Sağ Ok 7"/>
          <p:cNvSpPr/>
          <p:nvPr/>
        </p:nvSpPr>
        <p:spPr>
          <a:xfrm>
            <a:off x="3444502" y="4267199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7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2415" y="3031524"/>
            <a:ext cx="4787899" cy="702326"/>
          </a:xfrm>
        </p:spPr>
        <p:txBody>
          <a:bodyPr/>
          <a:lstStyle/>
          <a:p>
            <a:r>
              <a:rPr lang="tr-TR" dirty="0" smtClean="0"/>
              <a:t>DOSYA AKTARIMI</a:t>
            </a:r>
            <a:endParaRPr lang="tr-TR" dirty="0"/>
          </a:p>
        </p:txBody>
      </p:sp>
      <p:pic>
        <p:nvPicPr>
          <p:cNvPr id="7170" name="Picture 2" descr="http://store.sony.com/SNYNA_27/pimg/pSNYNA-DSCHX300~B.B_main_en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096" y="340700"/>
            <a:ext cx="1791900" cy="17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gitech.com/assets/30132/3/logitech-hd-webcam-c3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695" y="524555"/>
            <a:ext cx="1836443" cy="17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ssets.windowsphone.com/2d77212c-5ba2-4146-a378-ac06f011208e/Huawei-W1-Phone280x280_InvariantCulture_Defaul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03" y="4569718"/>
            <a:ext cx="1991946" cy="19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qualcomm.com/sites/default/files/uploads/dell-xps-10-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228" y="4818226"/>
            <a:ext cx="2370499" cy="16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287ku8w5owj51.cloudfront.net/images/products/large/pdt_20661.png.ashx?width=450&amp;height=3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300" y="2428202"/>
            <a:ext cx="1999977" cy="15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canon.com.au/~/media/Products/Camera/Digital%20Video%20Cameras/Professional/XF105/XF105_main_A_DOM.ashx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738" y="177791"/>
            <a:ext cx="1981363" cy="17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mycomputerdoctor.net/uploads/2/0/5/4/20547222/9169506_orig.png?14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82" y="4083395"/>
            <a:ext cx="2230733" cy="22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Dosya Aktarımı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746422"/>
            <a:ext cx="3799358" cy="336103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Fotoğraf makinesi, web kamerası, cep telefonu veya tabletlerden kaydedilen görüntüleri bilgisayara nasıl dosya olarak kaydedebiliriz?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0" b="11084"/>
          <a:stretch/>
        </p:blipFill>
        <p:spPr>
          <a:xfrm>
            <a:off x="3459892" y="2404642"/>
            <a:ext cx="5684108" cy="44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Dosya Aktarma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9973" y="2183027"/>
            <a:ext cx="3288612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Çeşitli cihazlarla oluşturulan bilgiler (fotoğraf, ses, video vs.) </a:t>
            </a:r>
            <a:r>
              <a:rPr lang="tr-TR" sz="2400" b="1" dirty="0" smtClean="0"/>
              <a:t>kablolu</a:t>
            </a:r>
            <a:r>
              <a:rPr lang="tr-TR" sz="2400" dirty="0" smtClean="0"/>
              <a:t> ve </a:t>
            </a:r>
            <a:r>
              <a:rPr lang="tr-TR" sz="2400" b="1" dirty="0" smtClean="0"/>
              <a:t>kablosuz</a:t>
            </a:r>
            <a:r>
              <a:rPr lang="tr-TR" sz="2400" dirty="0" smtClean="0"/>
              <a:t> birçok seçenekle bilgisayara aktarılabilir.</a:t>
            </a:r>
            <a:endParaRPr lang="tr-TR" sz="2400" dirty="0"/>
          </a:p>
        </p:txBody>
      </p:sp>
      <p:pic>
        <p:nvPicPr>
          <p:cNvPr id="8194" name="Picture 2" descr="http://cdn-4.nikon-cdn.com/en_INC/IMG/Assets/Photography-Accessories/Cables-Computer/2010/25604-UC-E6-USB-Cable/Views/25604_UC-E6-USB-Cab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59" y="1895294"/>
            <a:ext cx="3238414" cy="27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14" y="2694801"/>
            <a:ext cx="1153637" cy="1153637"/>
          </a:xfrm>
          <a:prstGeom prst="rect">
            <a:avLst/>
          </a:prstGeom>
        </p:spPr>
      </p:pic>
      <p:pic>
        <p:nvPicPr>
          <p:cNvPr id="8196" name="Picture 4" descr="http://www.emreaksu.net/images/sampledata/wif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510" y="4881137"/>
            <a:ext cx="1590846" cy="15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d/da/Bluetooth.svg/2000px-Bluetooth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847" y="4838359"/>
            <a:ext cx="1070486" cy="16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Dosya Aktarma Yöntemleri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6" y="2133600"/>
            <a:ext cx="3807596" cy="405301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Kablolu dosya aktarmada cihaz ile birlikte verilen </a:t>
            </a:r>
            <a:r>
              <a:rPr lang="tr-TR" sz="2000" b="1" dirty="0" smtClean="0"/>
              <a:t>USB</a:t>
            </a:r>
            <a:r>
              <a:rPr lang="tr-TR" sz="2000" dirty="0" smtClean="0"/>
              <a:t> </a:t>
            </a:r>
            <a:r>
              <a:rPr lang="tr-TR" sz="2000" b="1" dirty="0" smtClean="0"/>
              <a:t>kablolar</a:t>
            </a:r>
            <a:r>
              <a:rPr lang="tr-TR" sz="2000" dirty="0" smtClean="0"/>
              <a:t> kullanılır.</a:t>
            </a:r>
          </a:p>
          <a:p>
            <a:r>
              <a:rPr lang="tr-TR" sz="2000" b="1" dirty="0" smtClean="0"/>
              <a:t>Hafıza kartı </a:t>
            </a:r>
            <a:r>
              <a:rPr lang="tr-TR" sz="2000" dirty="0" smtClean="0"/>
              <a:t>desteği olan cihazlarda, kart çıkarıldıktan sonra bir </a:t>
            </a:r>
            <a:r>
              <a:rPr lang="tr-TR" sz="2000" b="1" dirty="0" smtClean="0"/>
              <a:t>kart okuyucu</a:t>
            </a:r>
            <a:r>
              <a:rPr lang="tr-TR" sz="2000" dirty="0" smtClean="0"/>
              <a:t> ile içerisindeki bilgiler alınabilir.</a:t>
            </a:r>
          </a:p>
          <a:p>
            <a:r>
              <a:rPr lang="tr-TR" sz="2000" dirty="0" smtClean="0"/>
              <a:t>Kablosuz dosya aktarımında ise en yaygın olarak </a:t>
            </a:r>
            <a:r>
              <a:rPr lang="tr-TR" sz="2000" b="1" dirty="0" smtClean="0"/>
              <a:t>Bluetooth</a:t>
            </a:r>
            <a:r>
              <a:rPr lang="tr-TR" sz="2000" dirty="0" smtClean="0"/>
              <a:t> teknolojisi kullanılır.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180" y="2191265"/>
            <a:ext cx="2496065" cy="1664043"/>
          </a:xfrm>
          <a:prstGeom prst="rect">
            <a:avLst/>
          </a:prstGeom>
        </p:spPr>
      </p:pic>
      <p:pic>
        <p:nvPicPr>
          <p:cNvPr id="9218" name="Picture 2" descr="http://www.cronusmax.com/images/bluetooth_don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53" y="4242488"/>
            <a:ext cx="1772079" cy="18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6707315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Şimdi çeşitli cihazlar kullanarak çekineceğimiz fotoğrafları bilgisayarımıza aktarmayı deneyelim.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99" y="3780668"/>
            <a:ext cx="4429725" cy="30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6555" y="2956010"/>
            <a:ext cx="6591985" cy="841633"/>
          </a:xfrm>
        </p:spPr>
        <p:txBody>
          <a:bodyPr/>
          <a:lstStyle/>
          <a:p>
            <a:pPr algn="ctr"/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5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hazırlanan bir metni veya resmi kağıda aktarmayı,</a:t>
            </a:r>
          </a:p>
          <a:p>
            <a:r>
              <a:rPr lang="tr-TR" dirty="0" smtClean="0"/>
              <a:t>Kağıttaki resim veya çizimleri bilgisayara aktarmayı,</a:t>
            </a:r>
          </a:p>
          <a:p>
            <a:r>
              <a:rPr lang="tr-TR" dirty="0" smtClean="0"/>
              <a:t>Fotoğraf makinesi veya web kamerasından çekilen görüntüleri dosya olarak kaydetmeyi,</a:t>
            </a:r>
          </a:p>
          <a:p>
            <a:r>
              <a:rPr lang="tr-TR" dirty="0" smtClean="0"/>
              <a:t>Kablosuz teknolojiler kullanarak dosya alışveriş gerçekleştirmeyi,</a:t>
            </a:r>
          </a:p>
          <a:p>
            <a:endParaRPr lang="tr-TR" dirty="0"/>
          </a:p>
          <a:p>
            <a:r>
              <a:rPr lang="tr-TR" dirty="0" smtClean="0"/>
              <a:t>Öğreneceğiz.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1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Bilgisayardan Kağıda…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3154518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Bilgisayardaki yazıları kağıda aktarmak için hangi bilgisayar donanımına ihtiyaç vardır?</a:t>
            </a:r>
          </a:p>
          <a:p>
            <a:endParaRPr lang="tr-TR" sz="2400" dirty="0" smtClean="0"/>
          </a:p>
          <a:p>
            <a:r>
              <a:rPr lang="tr-TR" sz="2400" dirty="0" smtClean="0"/>
              <a:t>Peki hiç kullandınız mı?</a:t>
            </a:r>
            <a:endParaRPr lang="tr-TR" sz="2400" dirty="0"/>
          </a:p>
        </p:txBody>
      </p:sp>
      <p:pic>
        <p:nvPicPr>
          <p:cNvPr id="1026" name="Picture 2" descr="http://microsoftwindowssupport.com/wp-content/uploads/2013/10/Printer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800" y="2369630"/>
            <a:ext cx="3091478" cy="30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0733" y="2133600"/>
            <a:ext cx="3513667" cy="377762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Bilgisayarda hazırlanan metin, çizim ve grafikleri </a:t>
            </a:r>
            <a:r>
              <a:rPr lang="tr-TR" sz="2000" b="1" dirty="0" smtClean="0"/>
              <a:t>kağıt</a:t>
            </a:r>
            <a:r>
              <a:rPr lang="tr-TR" sz="2000" dirty="0" smtClean="0"/>
              <a:t> ortamına aktarmak amacıyla kullanılır.</a:t>
            </a:r>
          </a:p>
          <a:p>
            <a:endParaRPr lang="tr-TR" sz="2000" dirty="0"/>
          </a:p>
          <a:p>
            <a:r>
              <a:rPr lang="tr-TR" sz="2000" dirty="0" smtClean="0"/>
              <a:t>Bilgisayarda bilgilerin kağıda dökülmesi işlemine </a:t>
            </a:r>
            <a:r>
              <a:rPr lang="tr-TR" sz="2000" b="1" dirty="0" smtClean="0"/>
              <a:t>çıktı alma </a:t>
            </a:r>
            <a:r>
              <a:rPr lang="tr-TR" sz="2000" dirty="0" smtClean="0"/>
              <a:t>denir.</a:t>
            </a:r>
            <a:endParaRPr lang="tr-TR" sz="2000" dirty="0"/>
          </a:p>
        </p:txBody>
      </p:sp>
      <p:pic>
        <p:nvPicPr>
          <p:cNvPr id="2050" name="Picture 2" descr="http://pixabay.com/static/uploads/photo/2013/07/13/12/10/print-159336_6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57" y="2378819"/>
            <a:ext cx="3846065" cy="32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Yazıcı Özetle…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046" y="3993970"/>
            <a:ext cx="1716231" cy="1716231"/>
          </a:xfrm>
        </p:spPr>
      </p:pic>
      <p:pic>
        <p:nvPicPr>
          <p:cNvPr id="4" name="Picture 2" descr="http://png-1.findicons.com/files/icons/985/affel/256/docum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031" y="3930820"/>
            <a:ext cx="1842530" cy="184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icrosoft-chat.com/wp-content/uploads/2012/11/DO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942" y="3993970"/>
            <a:ext cx="1798610" cy="1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entikli Sağ Ok 5"/>
          <p:cNvSpPr/>
          <p:nvPr/>
        </p:nvSpPr>
        <p:spPr>
          <a:xfrm>
            <a:off x="6281247" y="4580237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Çentikli Sağ Ok 6"/>
          <p:cNvSpPr/>
          <p:nvPr/>
        </p:nvSpPr>
        <p:spPr>
          <a:xfrm>
            <a:off x="3313552" y="4580237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945201" y="1671082"/>
            <a:ext cx="6591985" cy="94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Yazıcı ile </a:t>
            </a:r>
            <a:r>
              <a:rPr lang="tr-TR" sz="2000" b="1" dirty="0" smtClean="0"/>
              <a:t>dijital</a:t>
            </a:r>
            <a:r>
              <a:rPr lang="tr-TR" sz="2000" dirty="0" smtClean="0"/>
              <a:t> belgeler </a:t>
            </a:r>
            <a:r>
              <a:rPr lang="tr-TR" sz="2000" b="1" dirty="0" smtClean="0"/>
              <a:t>gerçek</a:t>
            </a:r>
            <a:r>
              <a:rPr lang="tr-TR" sz="2000" dirty="0" smtClean="0"/>
              <a:t> belgelere dönüştürülmüş olur.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2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Yazdır İşlevi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3112185" cy="3777622"/>
          </a:xfrm>
        </p:spPr>
        <p:txBody>
          <a:bodyPr>
            <a:noAutofit/>
          </a:bodyPr>
          <a:lstStyle/>
          <a:p>
            <a:r>
              <a:rPr lang="tr-TR" sz="2000" dirty="0" smtClean="0"/>
              <a:t>Birçok yazılım üretilen bilgileri kağıt ortamına aktarmak için </a:t>
            </a:r>
            <a:r>
              <a:rPr lang="tr-TR" sz="2000" b="1" dirty="0" smtClean="0"/>
              <a:t>yazdırma</a:t>
            </a:r>
            <a:r>
              <a:rPr lang="tr-TR" sz="2000" dirty="0" smtClean="0"/>
              <a:t> seçeneği sunar.</a:t>
            </a:r>
          </a:p>
          <a:p>
            <a:endParaRPr lang="tr-TR" sz="2000" dirty="0" smtClean="0"/>
          </a:p>
          <a:p>
            <a:r>
              <a:rPr lang="tr-TR" sz="2000" dirty="0" smtClean="0"/>
              <a:t>Yazdırma ekranında </a:t>
            </a:r>
            <a:r>
              <a:rPr lang="tr-TR" sz="2000" b="1" dirty="0" smtClean="0"/>
              <a:t>yazdırılacak sayfalar, kağıt boyutu, kopya sayısı, baskı kalitesi </a:t>
            </a:r>
            <a:r>
              <a:rPr lang="tr-TR" sz="2000" dirty="0" smtClean="0"/>
              <a:t>gibi seçenekler yer alır.</a:t>
            </a:r>
            <a:endParaRPr lang="tr-TR" sz="2000" dirty="0"/>
          </a:p>
        </p:txBody>
      </p:sp>
      <p:pic>
        <p:nvPicPr>
          <p:cNvPr id="3074" name="Picture 2" descr="http://res2.windows.microsoft.com/resbox/tr/windows%20vista/main/bf10d880-7e42-4c2c-b135-cc59a431c7aa_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2" y="2440372"/>
            <a:ext cx="3625849" cy="3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3067" y="571711"/>
            <a:ext cx="6589199" cy="962351"/>
          </a:xfrm>
        </p:spPr>
        <p:txBody>
          <a:bodyPr/>
          <a:lstStyle/>
          <a:p>
            <a:r>
              <a:rPr lang="tr-TR" dirty="0" smtClean="0"/>
              <a:t>İnceleyelim…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5200" y="2133600"/>
            <a:ext cx="2489200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Şimdi birkaç yazılımda </a:t>
            </a:r>
            <a:r>
              <a:rPr lang="tr-TR" sz="2400" b="1" dirty="0" smtClean="0"/>
              <a:t>Yazdır</a:t>
            </a:r>
            <a:r>
              <a:rPr lang="tr-TR" sz="2400" dirty="0" smtClean="0"/>
              <a:t> seçeneğini inceleyelim.</a:t>
            </a:r>
            <a:endParaRPr lang="tr-TR" sz="2400" dirty="0"/>
          </a:p>
        </p:txBody>
      </p:sp>
      <p:pic>
        <p:nvPicPr>
          <p:cNvPr id="4098" name="Picture 2" descr="http://upload.wikimedia.org/wikipedia/en/archive/e/e5/20121106032216!Microsoft_Paint_screensh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05" y="1905000"/>
            <a:ext cx="2719628" cy="20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ramework.zend.com/manual/1.12/en/images/d481d625821a97b9a5eb2cec99dca50e-zend.service.livedocx.mailmerge.templates-mswordtemplatefull_zo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004" y="3437594"/>
            <a:ext cx="2733675" cy="20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echonia.com/wp-content/uploads/2010/06/Screenshot-Google-Chro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030" y="4584114"/>
            <a:ext cx="2779327" cy="19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Kağıttan Bilgisayara…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6" y="2133600"/>
            <a:ext cx="3115615" cy="36713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Peki kağıt üzerindeki bir resmi ya da yazıyı bilgisayara nasıl aktarabiliriz?</a:t>
            </a:r>
          </a:p>
          <a:p>
            <a:endParaRPr lang="tr-TR" sz="2400" dirty="0"/>
          </a:p>
          <a:p>
            <a:r>
              <a:rPr lang="tr-TR" sz="2400" dirty="0" smtClean="0"/>
              <a:t>Hiç kullandınız mı?</a:t>
            </a:r>
          </a:p>
          <a:p>
            <a:endParaRPr lang="tr-TR" sz="2400" dirty="0" smtClean="0"/>
          </a:p>
        </p:txBody>
      </p:sp>
      <p:pic>
        <p:nvPicPr>
          <p:cNvPr id="5122" name="Picture 2" descr="http://www.scannx.com/Portals/264579/images/7145_lft_book-lr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50" y="2454875"/>
            <a:ext cx="3350097" cy="33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0584" y="2075935"/>
            <a:ext cx="3039762" cy="377762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Kağıt üzerindeki metin ve grafikleri </a:t>
            </a:r>
            <a:r>
              <a:rPr lang="tr-TR" sz="2000" b="1" dirty="0" smtClean="0"/>
              <a:t>tarayarak</a:t>
            </a:r>
            <a:r>
              <a:rPr lang="tr-TR" sz="2000" dirty="0" smtClean="0"/>
              <a:t> bilgisayara aktarmak amacıyla kullanılır.</a:t>
            </a:r>
          </a:p>
          <a:p>
            <a:endParaRPr lang="tr-TR" sz="2000" dirty="0"/>
          </a:p>
          <a:p>
            <a:r>
              <a:rPr lang="tr-TR" sz="2000" dirty="0" smtClean="0"/>
              <a:t>Yazıcının tam </a:t>
            </a:r>
            <a:r>
              <a:rPr lang="tr-TR" sz="2000" b="1" dirty="0" smtClean="0"/>
              <a:t>tersi</a:t>
            </a:r>
            <a:r>
              <a:rPr lang="tr-TR" sz="2000" dirty="0" smtClean="0"/>
              <a:t> işlemi yapar.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88" y="2213915"/>
            <a:ext cx="33528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297</Words>
  <Application>Microsoft Office PowerPoint</Application>
  <PresentationFormat>Ekran Gösterisi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Duman</vt:lpstr>
      <vt:lpstr>DOSYA YÖNETİMİ</vt:lpstr>
      <vt:lpstr>Bu dersimizde…</vt:lpstr>
      <vt:lpstr>Bilgisayardan Kağıda…</vt:lpstr>
      <vt:lpstr>Yazıcı</vt:lpstr>
      <vt:lpstr>Yazıcı Özetle…</vt:lpstr>
      <vt:lpstr>Yazdır İşlevi</vt:lpstr>
      <vt:lpstr>İnceleyelim…</vt:lpstr>
      <vt:lpstr>Kağıttan Bilgisayara…</vt:lpstr>
      <vt:lpstr>Tarayıcı</vt:lpstr>
      <vt:lpstr>Tarayıcı</vt:lpstr>
      <vt:lpstr>DOSYA AKTARIMI</vt:lpstr>
      <vt:lpstr>Dosya Aktarımı</vt:lpstr>
      <vt:lpstr>Dosya Aktarma Yöntemleri</vt:lpstr>
      <vt:lpstr>Dosya Aktarma Yöntemleri</vt:lpstr>
      <vt:lpstr>Uygulama</vt:lpstr>
      <vt:lpstr>Teşekkür ederim.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Soyarslan</dc:creator>
  <cp:lastModifiedBy>Ahmet Soyarslan</cp:lastModifiedBy>
  <cp:revision>68</cp:revision>
  <dcterms:created xsi:type="dcterms:W3CDTF">2014-10-27T21:28:01Z</dcterms:created>
  <dcterms:modified xsi:type="dcterms:W3CDTF">2014-10-28T16:54:25Z</dcterms:modified>
</cp:coreProperties>
</file>